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Relationship Id="rId31" Type="http://schemas.openxmlformats.org/officeDocument/2006/relationships/image" Target="../media/image168.png"/><Relationship Id="rId32" Type="http://schemas.openxmlformats.org/officeDocument/2006/relationships/image" Target="../media/image169.png"/><Relationship Id="rId33" Type="http://schemas.openxmlformats.org/officeDocument/2006/relationships/image" Target="../media/image170.png"/><Relationship Id="rId34" Type="http://schemas.openxmlformats.org/officeDocument/2006/relationships/image" Target="../media/image171.png"/><Relationship Id="rId35" Type="http://schemas.openxmlformats.org/officeDocument/2006/relationships/image" Target="../media/image172.png"/><Relationship Id="rId36" Type="http://schemas.openxmlformats.org/officeDocument/2006/relationships/image" Target="../media/image173.png"/><Relationship Id="rId37" Type="http://schemas.openxmlformats.org/officeDocument/2006/relationships/image" Target="../media/image174.png"/><Relationship Id="rId38" Type="http://schemas.openxmlformats.org/officeDocument/2006/relationships/image" Target="../media/image175.png"/><Relationship Id="rId39" Type="http://schemas.openxmlformats.org/officeDocument/2006/relationships/image" Target="../media/image176.png"/><Relationship Id="rId40" Type="http://schemas.openxmlformats.org/officeDocument/2006/relationships/image" Target="../media/image177.png"/><Relationship Id="rId41" Type="http://schemas.openxmlformats.org/officeDocument/2006/relationships/image" Target="../media/image178.png"/><Relationship Id="rId42" Type="http://schemas.openxmlformats.org/officeDocument/2006/relationships/image" Target="../media/image179.png"/><Relationship Id="rId43" Type="http://schemas.openxmlformats.org/officeDocument/2006/relationships/image" Target="../media/image180.png"/><Relationship Id="rId44" Type="http://schemas.openxmlformats.org/officeDocument/2006/relationships/image" Target="../media/image181.png"/><Relationship Id="rId45" Type="http://schemas.openxmlformats.org/officeDocument/2006/relationships/image" Target="../media/image182.png"/><Relationship Id="rId46" Type="http://schemas.openxmlformats.org/officeDocument/2006/relationships/image" Target="../media/image183.png"/><Relationship Id="rId47" Type="http://schemas.openxmlformats.org/officeDocument/2006/relationships/image" Target="../media/image184.png"/><Relationship Id="rId48" Type="http://schemas.openxmlformats.org/officeDocument/2006/relationships/image" Target="../media/image185.png"/><Relationship Id="rId49" Type="http://schemas.openxmlformats.org/officeDocument/2006/relationships/image" Target="../media/image186.png"/><Relationship Id="rId50" Type="http://schemas.openxmlformats.org/officeDocument/2006/relationships/image" Target="../media/image187.png"/><Relationship Id="rId51" Type="http://schemas.openxmlformats.org/officeDocument/2006/relationships/image" Target="../media/image188.png"/><Relationship Id="rId52" Type="http://schemas.openxmlformats.org/officeDocument/2006/relationships/image" Target="../media/image189.png"/><Relationship Id="rId53" Type="http://schemas.openxmlformats.org/officeDocument/2006/relationships/image" Target="../media/image190.png"/><Relationship Id="rId54" Type="http://schemas.openxmlformats.org/officeDocument/2006/relationships/image" Target="../media/image191.png"/><Relationship Id="rId55" Type="http://schemas.openxmlformats.org/officeDocument/2006/relationships/image" Target="../media/image192.png"/><Relationship Id="rId56" Type="http://schemas.openxmlformats.org/officeDocument/2006/relationships/image" Target="../media/image193.png"/><Relationship Id="rId57" Type="http://schemas.openxmlformats.org/officeDocument/2006/relationships/image" Target="../media/image194.png"/><Relationship Id="rId58" Type="http://schemas.openxmlformats.org/officeDocument/2006/relationships/image" Target="../media/image195.png"/><Relationship Id="rId59" Type="http://schemas.openxmlformats.org/officeDocument/2006/relationships/image" Target="../media/image196.png"/><Relationship Id="rId60" Type="http://schemas.openxmlformats.org/officeDocument/2006/relationships/image" Target="../media/image197.png"/><Relationship Id="rId61" Type="http://schemas.openxmlformats.org/officeDocument/2006/relationships/image" Target="../media/image198.png"/><Relationship Id="rId62" Type="http://schemas.openxmlformats.org/officeDocument/2006/relationships/image" Target="../media/image199.png"/><Relationship Id="rId63" Type="http://schemas.openxmlformats.org/officeDocument/2006/relationships/image" Target="../media/image2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20" Type="http://schemas.openxmlformats.org/officeDocument/2006/relationships/image" Target="../media/image219.png"/><Relationship Id="rId21" Type="http://schemas.openxmlformats.org/officeDocument/2006/relationships/image" Target="../media/image220.png"/><Relationship Id="rId22" Type="http://schemas.openxmlformats.org/officeDocument/2006/relationships/image" Target="../media/image221.png"/><Relationship Id="rId23" Type="http://schemas.openxmlformats.org/officeDocument/2006/relationships/image" Target="../media/image222.png"/><Relationship Id="rId24" Type="http://schemas.openxmlformats.org/officeDocument/2006/relationships/image" Target="../media/image223.png"/><Relationship Id="rId25" Type="http://schemas.openxmlformats.org/officeDocument/2006/relationships/image" Target="../media/image224.png"/><Relationship Id="rId26" Type="http://schemas.openxmlformats.org/officeDocument/2006/relationships/image" Target="../media/image225.png"/><Relationship Id="rId27" Type="http://schemas.openxmlformats.org/officeDocument/2006/relationships/image" Target="../media/image226.png"/><Relationship Id="rId28" Type="http://schemas.openxmlformats.org/officeDocument/2006/relationships/image" Target="../media/image227.png"/><Relationship Id="rId29" Type="http://schemas.openxmlformats.org/officeDocument/2006/relationships/image" Target="../media/image228.png"/><Relationship Id="rId30" Type="http://schemas.openxmlformats.org/officeDocument/2006/relationships/image" Target="../media/image229.png"/><Relationship Id="rId31" Type="http://schemas.openxmlformats.org/officeDocument/2006/relationships/image" Target="../media/image230.png"/><Relationship Id="rId32" Type="http://schemas.openxmlformats.org/officeDocument/2006/relationships/image" Target="../media/image231.png"/><Relationship Id="rId33" Type="http://schemas.openxmlformats.org/officeDocument/2006/relationships/image" Target="../media/image232.png"/><Relationship Id="rId34" Type="http://schemas.openxmlformats.org/officeDocument/2006/relationships/image" Target="../media/image233.png"/><Relationship Id="rId35" Type="http://schemas.openxmlformats.org/officeDocument/2006/relationships/image" Target="../media/image234.png"/><Relationship Id="rId36" Type="http://schemas.openxmlformats.org/officeDocument/2006/relationships/image" Target="../media/image235.png"/><Relationship Id="rId37" Type="http://schemas.openxmlformats.org/officeDocument/2006/relationships/image" Target="../media/image236.png"/><Relationship Id="rId38" Type="http://schemas.openxmlformats.org/officeDocument/2006/relationships/image" Target="../media/image237.png"/><Relationship Id="rId39" Type="http://schemas.openxmlformats.org/officeDocument/2006/relationships/image" Target="../media/image238.png"/><Relationship Id="rId40" Type="http://schemas.openxmlformats.org/officeDocument/2006/relationships/image" Target="../media/image239.png"/><Relationship Id="rId41" Type="http://schemas.openxmlformats.org/officeDocument/2006/relationships/image" Target="../media/image240.png"/><Relationship Id="rId42" Type="http://schemas.openxmlformats.org/officeDocument/2006/relationships/image" Target="../media/image241.png"/><Relationship Id="rId43" Type="http://schemas.openxmlformats.org/officeDocument/2006/relationships/image" Target="../media/image2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271.png"/><Relationship Id="rId29" Type="http://schemas.openxmlformats.org/officeDocument/2006/relationships/image" Target="../media/image2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37.png"/><Relationship Id="rId18" Type="http://schemas.openxmlformats.org/officeDocument/2006/relationships/image" Target="../media/image33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Relationship Id="rId12" Type="http://schemas.openxmlformats.org/officeDocument/2006/relationships/image" Target="../media/image44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7" Type="http://schemas.openxmlformats.org/officeDocument/2006/relationships/image" Target="../media/image457.png"/><Relationship Id="rId18" Type="http://schemas.openxmlformats.org/officeDocument/2006/relationships/image" Target="../media/image458.png"/><Relationship Id="rId19" Type="http://schemas.openxmlformats.org/officeDocument/2006/relationships/image" Target="../media/image459.png"/><Relationship Id="rId20" Type="http://schemas.openxmlformats.org/officeDocument/2006/relationships/image" Target="../media/image460.png"/><Relationship Id="rId21" Type="http://schemas.openxmlformats.org/officeDocument/2006/relationships/image" Target="../media/image461.png"/><Relationship Id="rId22" Type="http://schemas.openxmlformats.org/officeDocument/2006/relationships/image" Target="../media/image462.png"/><Relationship Id="rId23" Type="http://schemas.openxmlformats.org/officeDocument/2006/relationships/image" Target="../media/image463.png"/><Relationship Id="rId24" Type="http://schemas.openxmlformats.org/officeDocument/2006/relationships/image" Target="../media/image464.png"/><Relationship Id="rId25" Type="http://schemas.openxmlformats.org/officeDocument/2006/relationships/image" Target="../media/image465.png"/><Relationship Id="rId26" Type="http://schemas.openxmlformats.org/officeDocument/2006/relationships/image" Target="../media/image466.png"/><Relationship Id="rId27" Type="http://schemas.openxmlformats.org/officeDocument/2006/relationships/image" Target="../media/image467.png"/><Relationship Id="rId28" Type="http://schemas.openxmlformats.org/officeDocument/2006/relationships/image" Target="../media/image468.png"/><Relationship Id="rId29" Type="http://schemas.openxmlformats.org/officeDocument/2006/relationships/image" Target="../media/image469.png"/><Relationship Id="rId30" Type="http://schemas.openxmlformats.org/officeDocument/2006/relationships/image" Target="../media/image470.png"/><Relationship Id="rId31" Type="http://schemas.openxmlformats.org/officeDocument/2006/relationships/image" Target="../media/image471.png"/><Relationship Id="rId32" Type="http://schemas.openxmlformats.org/officeDocument/2006/relationships/image" Target="../media/image472.png"/><Relationship Id="rId33" Type="http://schemas.openxmlformats.org/officeDocument/2006/relationships/image" Target="../media/image473.png"/><Relationship Id="rId34" Type="http://schemas.openxmlformats.org/officeDocument/2006/relationships/image" Target="../media/image474.png"/><Relationship Id="rId35" Type="http://schemas.openxmlformats.org/officeDocument/2006/relationships/image" Target="../media/image47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image" Target="../media/image492.png"/><Relationship Id="rId10" Type="http://schemas.openxmlformats.org/officeDocument/2006/relationships/image" Target="../media/image49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4.png"/><Relationship Id="rId3" Type="http://schemas.openxmlformats.org/officeDocument/2006/relationships/image" Target="../media/image495.png"/><Relationship Id="rId4" Type="http://schemas.openxmlformats.org/officeDocument/2006/relationships/image" Target="../media/image496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Relationship Id="rId9" Type="http://schemas.openxmlformats.org/officeDocument/2006/relationships/image" Target="../media/image501.png"/><Relationship Id="rId10" Type="http://schemas.openxmlformats.org/officeDocument/2006/relationships/image" Target="../media/image50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Relationship Id="rId9" Type="http://schemas.openxmlformats.org/officeDocument/2006/relationships/image" Target="../media/image5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Relationship Id="rId5" Type="http://schemas.openxmlformats.org/officeDocument/2006/relationships/image" Target="../media/image5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114" y="8908233"/>
            <a:ext cx="6559610" cy="8945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15324" y="2098562"/>
            <a:ext cx="20988963" cy="70284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884" y="607584"/>
            <a:ext cx="7386048" cy="8945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70624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338" y="820109"/>
            <a:ext cx="9142753" cy="1683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09729" y="-1297335"/>
            <a:ext cx="10364926" cy="138087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42004" y="3547630"/>
            <a:ext cx="1034187" cy="804348"/>
            <a:chOff x="8042004" y="3547630"/>
            <a:chExt cx="1034187" cy="804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2004" y="3547630"/>
              <a:ext cx="1034187" cy="8043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58085" y="3574380"/>
            <a:ext cx="8136670" cy="1420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2004" y="5005176"/>
            <a:ext cx="1034187" cy="804348"/>
            <a:chOff x="8042004" y="5005176"/>
            <a:chExt cx="1034187" cy="8043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2004" y="5005176"/>
              <a:ext cx="1034187" cy="804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7753" y="5345012"/>
            <a:ext cx="452686" cy="1089210"/>
            <a:chOff x="6207753" y="5345012"/>
            <a:chExt cx="452686" cy="10892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6207753" y="5345012"/>
              <a:ext cx="452686" cy="1089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2004" y="8196590"/>
            <a:ext cx="1034187" cy="804348"/>
            <a:chOff x="8042004" y="8196590"/>
            <a:chExt cx="1034187" cy="8043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2004" y="8196590"/>
              <a:ext cx="1034187" cy="8043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37075" y="8203714"/>
            <a:ext cx="5181013" cy="10317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6323" y="5012294"/>
            <a:ext cx="8206394" cy="10317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9610" y="9373962"/>
            <a:ext cx="528861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70624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16392" y="6779079"/>
            <a:ext cx="5958143" cy="2191267"/>
            <a:chOff x="11516392" y="6779079"/>
            <a:chExt cx="5958143" cy="2191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6392" y="6779079"/>
              <a:ext cx="5958143" cy="2191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28311" y="6141615"/>
            <a:ext cx="5946224" cy="697552"/>
            <a:chOff x="11528311" y="6141615"/>
            <a:chExt cx="5946224" cy="697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8311" y="6141615"/>
              <a:ext cx="5946224" cy="697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6602" y="5919205"/>
            <a:ext cx="7123702" cy="1332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9045" y="6806017"/>
            <a:ext cx="5688895" cy="2211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576" y="824405"/>
            <a:ext cx="5412514" cy="1684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387" y="2559626"/>
            <a:ext cx="13363251" cy="2609721"/>
            <a:chOff x="1142387" y="2559626"/>
            <a:chExt cx="13363251" cy="26097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2387" y="2559626"/>
              <a:ext cx="13363251" cy="26097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803" y="2029257"/>
            <a:ext cx="9595791" cy="9952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0658" y="2081169"/>
            <a:ext cx="3412706" cy="8964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73387" y="5560524"/>
            <a:ext cx="1447080" cy="1428849"/>
            <a:chOff x="4373387" y="5560524"/>
            <a:chExt cx="1447080" cy="14288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4373387" y="5560524"/>
              <a:ext cx="1447080" cy="142884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7979" y="7271612"/>
            <a:ext cx="8849818" cy="14046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4885" y="4254288"/>
            <a:ext cx="5167581" cy="23129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10" y="9373962"/>
            <a:ext cx="5288333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622" y="1198415"/>
            <a:ext cx="4127778" cy="552778"/>
            <a:chOff x="865622" y="1198415"/>
            <a:chExt cx="4127778" cy="552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622" y="1198415"/>
              <a:ext cx="4127778" cy="552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622" y="2084261"/>
            <a:ext cx="3873735" cy="1970249"/>
            <a:chOff x="865622" y="2084261"/>
            <a:chExt cx="3873735" cy="1970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622" y="2084261"/>
              <a:ext cx="3873735" cy="19702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083" y="1000017"/>
            <a:ext cx="3674221" cy="1120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461" y="430051"/>
            <a:ext cx="1975415" cy="6624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709" y="2022623"/>
            <a:ext cx="3998690" cy="21686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035" y="1738038"/>
            <a:ext cx="3875322" cy="342989"/>
            <a:chOff x="864035" y="1738038"/>
            <a:chExt cx="3875322" cy="342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035" y="1738038"/>
              <a:ext cx="3875322" cy="3429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4219" y="1611000"/>
            <a:ext cx="3710315" cy="7049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61248" y="1061219"/>
            <a:ext cx="2243552" cy="7216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24352" y="1198415"/>
            <a:ext cx="4124833" cy="552778"/>
            <a:chOff x="5124352" y="1198415"/>
            <a:chExt cx="4124833" cy="5527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4352" y="1198415"/>
              <a:ext cx="4124833" cy="552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24352" y="2084261"/>
            <a:ext cx="3873735" cy="3042500"/>
            <a:chOff x="5124352" y="2084261"/>
            <a:chExt cx="3873735" cy="30425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4352" y="2084261"/>
              <a:ext cx="3873735" cy="30425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46504" y="1004427"/>
            <a:ext cx="3419087" cy="10934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77099" y="2019866"/>
            <a:ext cx="3437519" cy="25349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22765" y="1738038"/>
            <a:ext cx="3875322" cy="342989"/>
            <a:chOff x="5122765" y="1738038"/>
            <a:chExt cx="3875322" cy="342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2765" y="1738038"/>
              <a:ext cx="3875322" cy="342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40449" y="6621715"/>
            <a:ext cx="3879595" cy="676863"/>
            <a:chOff x="5140449" y="6621715"/>
            <a:chExt cx="3879595" cy="6768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0449" y="6621715"/>
              <a:ext cx="3879595" cy="67686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90396" y="6610632"/>
            <a:ext cx="2016470" cy="80592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95733" y="1606486"/>
            <a:ext cx="3615029" cy="7015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46309" y="6277938"/>
            <a:ext cx="3875322" cy="342989"/>
            <a:chOff x="5146309" y="6277938"/>
            <a:chExt cx="3875322" cy="3429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46309" y="6277938"/>
              <a:ext cx="3875322" cy="3429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92624" y="6118750"/>
            <a:ext cx="3835200" cy="7277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56328" y="1198415"/>
            <a:ext cx="4119863" cy="565223"/>
            <a:chOff x="9356328" y="1198415"/>
            <a:chExt cx="4119863" cy="5652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56328" y="1198415"/>
              <a:ext cx="4119863" cy="565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56328" y="2084261"/>
            <a:ext cx="3873735" cy="1217030"/>
            <a:chOff x="9356328" y="2084261"/>
            <a:chExt cx="3873735" cy="12170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6328" y="2084261"/>
              <a:ext cx="3873735" cy="12170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55952" y="1006092"/>
            <a:ext cx="3717578" cy="10759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88537" y="2115937"/>
            <a:ext cx="3730204" cy="11076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54741" y="1738038"/>
            <a:ext cx="3875322" cy="342989"/>
            <a:chOff x="9354741" y="1738038"/>
            <a:chExt cx="3875322" cy="34298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54741" y="1738038"/>
              <a:ext cx="3875322" cy="3429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45706" y="3634752"/>
            <a:ext cx="3879595" cy="2069361"/>
            <a:chOff x="9345706" y="3634752"/>
            <a:chExt cx="3879595" cy="20693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45706" y="3634752"/>
              <a:ext cx="3879595" cy="206936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55387" y="1609467"/>
            <a:ext cx="3301743" cy="7111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51566" y="3290975"/>
            <a:ext cx="3875322" cy="342989"/>
            <a:chOff x="9351566" y="3290975"/>
            <a:chExt cx="3875322" cy="3429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51566" y="3290975"/>
              <a:ext cx="3875322" cy="3429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48759" y="3162405"/>
            <a:ext cx="3809371" cy="7111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612040" y="1198415"/>
            <a:ext cx="4145103" cy="549423"/>
            <a:chOff x="13612040" y="1198415"/>
            <a:chExt cx="4145103" cy="54942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12040" y="1198415"/>
              <a:ext cx="4145103" cy="5494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12040" y="2084261"/>
            <a:ext cx="3873735" cy="1643135"/>
            <a:chOff x="13612040" y="2084261"/>
            <a:chExt cx="3873735" cy="164313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12040" y="2084261"/>
              <a:ext cx="3873735" cy="164313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261463" y="981402"/>
            <a:ext cx="4089774" cy="114347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688032" y="2091642"/>
            <a:ext cx="3792985" cy="164263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610452" y="1738038"/>
            <a:ext cx="3875322" cy="342989"/>
            <a:chOff x="13610452" y="1738038"/>
            <a:chExt cx="3875322" cy="34298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610452" y="1738038"/>
              <a:ext cx="3875322" cy="3429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06179" y="4054510"/>
            <a:ext cx="3879595" cy="676863"/>
            <a:chOff x="13606179" y="4054510"/>
            <a:chExt cx="3879595" cy="67686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06179" y="4054510"/>
              <a:ext cx="3879595" cy="67686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250586" y="1600404"/>
            <a:ext cx="2305324" cy="7277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612040" y="3710733"/>
            <a:ext cx="3875322" cy="342989"/>
            <a:chOff x="13612040" y="3710733"/>
            <a:chExt cx="3875322" cy="34298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612040" y="3710733"/>
              <a:ext cx="3875322" cy="34298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261347" y="3568145"/>
            <a:ext cx="3855524" cy="7282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140449" y="5488219"/>
            <a:ext cx="3879595" cy="771530"/>
            <a:chOff x="5140449" y="5488219"/>
            <a:chExt cx="3879595" cy="77153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40449" y="5488219"/>
              <a:ext cx="3879595" cy="77153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46309" y="5144442"/>
            <a:ext cx="3875322" cy="342989"/>
            <a:chOff x="5146309" y="5144442"/>
            <a:chExt cx="3875322" cy="34298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46309" y="5144442"/>
              <a:ext cx="3875322" cy="342989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662786" y="5001857"/>
            <a:ext cx="3916457" cy="72770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55749" y="4022077"/>
            <a:ext cx="2865709" cy="81890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612040" y="5087781"/>
            <a:ext cx="3879595" cy="676863"/>
            <a:chOff x="13612040" y="5087781"/>
            <a:chExt cx="3879595" cy="67686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612040" y="5087781"/>
              <a:ext cx="3879595" cy="6768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617900" y="4744004"/>
            <a:ext cx="3875322" cy="342989"/>
            <a:chOff x="13617900" y="4744004"/>
            <a:chExt cx="3875322" cy="34298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617900" y="4744004"/>
              <a:ext cx="3875322" cy="34298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372576" y="4601412"/>
            <a:ext cx="3761019" cy="727705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3661585" y="5207283"/>
            <a:ext cx="3950642" cy="51400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403308" y="3737257"/>
            <a:ext cx="2457671" cy="110308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57143" y="6227026"/>
            <a:ext cx="3879595" cy="2713740"/>
            <a:chOff x="857143" y="6227026"/>
            <a:chExt cx="3879595" cy="271374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7143" y="6227026"/>
              <a:ext cx="3879595" cy="2713740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39087" y="6246040"/>
            <a:ext cx="2898574" cy="278863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63003" y="5883249"/>
            <a:ext cx="3875322" cy="342989"/>
            <a:chOff x="863003" y="5883249"/>
            <a:chExt cx="3875322" cy="34298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3003" y="5883249"/>
              <a:ext cx="3875322" cy="342989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8350" y="5804441"/>
            <a:ext cx="4895295" cy="596352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184556" y="5621395"/>
            <a:ext cx="2739346" cy="53463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857143" y="4398287"/>
            <a:ext cx="3879595" cy="1491038"/>
            <a:chOff x="857143" y="4398287"/>
            <a:chExt cx="3879595" cy="149103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57143" y="4398287"/>
              <a:ext cx="3879595" cy="149103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945459" y="4389761"/>
            <a:ext cx="1607946" cy="154216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863003" y="4054510"/>
            <a:ext cx="3875322" cy="342989"/>
            <a:chOff x="863003" y="4054510"/>
            <a:chExt cx="3875322" cy="342989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63003" y="4054510"/>
              <a:ext cx="3875322" cy="34298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933868" y="4969595"/>
            <a:ext cx="1847619" cy="19048"/>
            <a:chOff x="1933868" y="4969595"/>
            <a:chExt cx="1847619" cy="1904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5400000">
              <a:off x="1011301" y="4961315"/>
              <a:ext cx="3695238" cy="38095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5400000">
              <a:off x="1933868" y="4969595"/>
              <a:ext cx="1847619" cy="19048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4177478" y="1924346"/>
            <a:ext cx="5140158" cy="1978506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740333" y="3985636"/>
            <a:ext cx="2318257" cy="605848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2683857" y="3989914"/>
            <a:ext cx="2239142" cy="590152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3008433" y="4381871"/>
            <a:ext cx="1641060" cy="1557450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4369610" y="9373962"/>
            <a:ext cx="52866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30051"/>
            <a:ext cx="1975415" cy="662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41669" y="1368534"/>
            <a:ext cx="3878095" cy="1477981"/>
            <a:chOff x="2141669" y="1368534"/>
            <a:chExt cx="3878095" cy="1477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669" y="1368534"/>
              <a:ext cx="3878095" cy="14779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343" y="1760114"/>
            <a:ext cx="2241990" cy="865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84199" y="1379789"/>
            <a:ext cx="3878095" cy="1477981"/>
            <a:chOff x="12984199" y="1379789"/>
            <a:chExt cx="3878095" cy="14779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99" y="1379789"/>
              <a:ext cx="3878095" cy="1477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0083" y="3161824"/>
            <a:ext cx="1118110" cy="95238"/>
            <a:chOff x="3470083" y="3161824"/>
            <a:chExt cx="1118110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470083" y="3161824"/>
              <a:ext cx="1118110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27457" y="3166115"/>
            <a:ext cx="886818" cy="95238"/>
            <a:chOff x="14527457" y="3166115"/>
            <a:chExt cx="886818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4527457" y="3166115"/>
              <a:ext cx="886818" cy="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3667" y="1808276"/>
            <a:ext cx="1733724" cy="82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5652" y="3566459"/>
            <a:ext cx="3878095" cy="1477981"/>
            <a:chOff x="2125652" y="3566459"/>
            <a:chExt cx="3878095" cy="14779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5652" y="3566459"/>
              <a:ext cx="3878095" cy="14779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2829" y="3940972"/>
            <a:ext cx="6415532" cy="8730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87056" y="3546546"/>
            <a:ext cx="3878095" cy="1477981"/>
            <a:chOff x="13087056" y="3546546"/>
            <a:chExt cx="3878095" cy="14779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7056" y="3546546"/>
              <a:ext cx="3878095" cy="14779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68336" y="7603965"/>
            <a:ext cx="14108331" cy="1477981"/>
            <a:chOff x="1968336" y="7603965"/>
            <a:chExt cx="14108331" cy="14779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8336" y="7603965"/>
              <a:ext cx="14108331" cy="14779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958381" y="7884038"/>
            <a:ext cx="18652351" cy="9362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02907" y="5282060"/>
            <a:ext cx="786442" cy="95238"/>
            <a:chOff x="3402907" y="5282060"/>
            <a:chExt cx="786442" cy="95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600000">
              <a:off x="3402907" y="5282060"/>
              <a:ext cx="786442" cy="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85264" y="5247355"/>
            <a:ext cx="786442" cy="95238"/>
            <a:chOff x="14585264" y="5247355"/>
            <a:chExt cx="786442" cy="952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4585264" y="5247355"/>
              <a:ext cx="786442" cy="952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5652" y="5602650"/>
            <a:ext cx="3878095" cy="1477981"/>
            <a:chOff x="1085652" y="5602650"/>
            <a:chExt cx="3878095" cy="14779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5652" y="5602650"/>
              <a:ext cx="3878095" cy="147798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6066" y="5922219"/>
            <a:ext cx="5401608" cy="10105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94675" y="5582736"/>
            <a:ext cx="3878095" cy="1477981"/>
            <a:chOff x="13094675" y="5582736"/>
            <a:chExt cx="3878095" cy="14779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94675" y="5582736"/>
              <a:ext cx="3878095" cy="14779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43806" y="7403638"/>
            <a:ext cx="961463" cy="95238"/>
            <a:chOff x="2943806" y="7403638"/>
            <a:chExt cx="961463" cy="952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8840000">
              <a:off x="2943806" y="7403638"/>
              <a:ext cx="961463" cy="95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21169" y="7407619"/>
            <a:ext cx="950596" cy="95238"/>
            <a:chOff x="14321169" y="7407619"/>
            <a:chExt cx="950596" cy="952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7380000">
              <a:off x="14321169" y="7407619"/>
              <a:ext cx="950596" cy="95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9762" y="632325"/>
            <a:ext cx="6069420" cy="117039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429515" y="3932619"/>
            <a:ext cx="6415532" cy="87301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42962" y="5927934"/>
            <a:ext cx="5401608" cy="101052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26710" y="1368361"/>
            <a:ext cx="3878095" cy="1477981"/>
            <a:chOff x="7926710" y="1368361"/>
            <a:chExt cx="3878095" cy="147798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26710" y="1368361"/>
              <a:ext cx="3878095" cy="147798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310495" y="1759943"/>
            <a:ext cx="3243276" cy="8650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581281" y="7319736"/>
            <a:ext cx="786442" cy="95238"/>
            <a:chOff x="10581281" y="7319736"/>
            <a:chExt cx="786442" cy="952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0581281" y="7319736"/>
              <a:ext cx="786442" cy="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45758" y="3545507"/>
            <a:ext cx="3878095" cy="1477981"/>
            <a:chOff x="7945758" y="3545507"/>
            <a:chExt cx="3878095" cy="147798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45758" y="3545507"/>
              <a:ext cx="3878095" cy="14779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811757" y="5245450"/>
            <a:ext cx="786442" cy="95238"/>
            <a:chOff x="9811757" y="5245450"/>
            <a:chExt cx="786442" cy="9523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4200000">
              <a:off x="9811757" y="5245450"/>
              <a:ext cx="786442" cy="952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000996" y="5581697"/>
            <a:ext cx="3878095" cy="1477981"/>
            <a:chOff x="9000996" y="5581697"/>
            <a:chExt cx="3878095" cy="147798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00996" y="5581697"/>
              <a:ext cx="3878095" cy="147798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223477" y="3955134"/>
            <a:ext cx="6415532" cy="87301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714410" y="5908886"/>
            <a:ext cx="5401608" cy="101052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655567" y="7327355"/>
            <a:ext cx="786442" cy="95238"/>
            <a:chOff x="6655567" y="7327355"/>
            <a:chExt cx="786442" cy="9523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6655567" y="7327355"/>
              <a:ext cx="786442" cy="952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075281" y="5589317"/>
            <a:ext cx="3878095" cy="1477981"/>
            <a:chOff x="5075281" y="5589317"/>
            <a:chExt cx="3878095" cy="14779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75281" y="5589317"/>
              <a:ext cx="3878095" cy="14779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80570" y="3133031"/>
            <a:ext cx="1055367" cy="95238"/>
            <a:chOff x="9380570" y="3133031"/>
            <a:chExt cx="1055367" cy="9523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9380570" y="3133031"/>
              <a:ext cx="1055367" cy="95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422367" y="5211825"/>
            <a:ext cx="1191045" cy="95238"/>
            <a:chOff x="7422367" y="5211825"/>
            <a:chExt cx="1191045" cy="9523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7800000">
              <a:off x="7422367" y="5211825"/>
              <a:ext cx="1191045" cy="952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365997" y="5175638"/>
            <a:ext cx="1187180" cy="95238"/>
            <a:chOff x="5365997" y="5175638"/>
            <a:chExt cx="1187180" cy="9523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3000000">
              <a:off x="5365997" y="5175638"/>
              <a:ext cx="1187180" cy="9523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788696" y="5916505"/>
            <a:ext cx="5401608" cy="1010522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72721" y="4676194"/>
            <a:ext cx="3488762" cy="1212695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224809" y="632325"/>
            <a:ext cx="6074410" cy="1170391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349143" y="632325"/>
            <a:ext cx="6072496" cy="1170391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369600" y="9370114"/>
            <a:ext cx="5293305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9555" y="4262184"/>
            <a:ext cx="8695056" cy="23022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00" y="9370114"/>
            <a:ext cx="5287267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9784" y="5129883"/>
            <a:ext cx="2141980" cy="2141980"/>
            <a:chOff x="1099784" y="5129883"/>
            <a:chExt cx="2141980" cy="2141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784" y="5129883"/>
              <a:ext cx="2141980" cy="21419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966" y="432334"/>
            <a:ext cx="1974433" cy="685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3661" y="2242262"/>
            <a:ext cx="2141980" cy="2141980"/>
            <a:chOff x="3083661" y="2242262"/>
            <a:chExt cx="2141980" cy="21419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3661" y="2242262"/>
              <a:ext cx="2141980" cy="21419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500" y="5651266"/>
            <a:ext cx="3260991" cy="737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539" y="6151334"/>
            <a:ext cx="2883873" cy="6442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18781" y="5129883"/>
            <a:ext cx="2141980" cy="2141980"/>
            <a:chOff x="5018781" y="5129883"/>
            <a:chExt cx="2141980" cy="2141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8781" y="5129883"/>
              <a:ext cx="2141980" cy="21419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04646" y="5692595"/>
            <a:ext cx="3364763" cy="7371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18952" y="6168203"/>
            <a:ext cx="3342044" cy="667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65869" y="4272312"/>
            <a:ext cx="1256546" cy="372334"/>
            <a:chOff x="4865869" y="4272312"/>
            <a:chExt cx="1256546" cy="3723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600000">
              <a:off x="4865869" y="4272312"/>
              <a:ext cx="1256546" cy="372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38129" y="4319593"/>
            <a:ext cx="1256546" cy="372334"/>
            <a:chOff x="2138129" y="4319593"/>
            <a:chExt cx="1256546" cy="3723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0">
              <a:off x="2138129" y="4319593"/>
              <a:ext cx="1256546" cy="3723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09817" y="6224494"/>
            <a:ext cx="1489667" cy="372334"/>
            <a:chOff x="3409817" y="6224494"/>
            <a:chExt cx="1489667" cy="3723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3409817" y="6224494"/>
              <a:ext cx="1489667" cy="3723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3657" y="7286571"/>
            <a:ext cx="13607563" cy="20956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233" y="970109"/>
            <a:ext cx="3808763" cy="17059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2802" y="2731878"/>
            <a:ext cx="3318134" cy="7371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65507" y="3096889"/>
            <a:ext cx="2830730" cy="9415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28756" y="3850596"/>
            <a:ext cx="4196465" cy="2300424"/>
            <a:chOff x="8028756" y="3850596"/>
            <a:chExt cx="4196465" cy="23004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28756" y="3850596"/>
              <a:ext cx="4196465" cy="23004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28756" y="2599679"/>
            <a:ext cx="4186682" cy="1250917"/>
            <a:chOff x="8028756" y="2599679"/>
            <a:chExt cx="4186682" cy="12509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8756" y="2599679"/>
              <a:ext cx="4186682" cy="125091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56498" y="2706116"/>
            <a:ext cx="5546870" cy="120860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80104" y="4008034"/>
            <a:ext cx="5574478" cy="20339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97290" y="3857444"/>
            <a:ext cx="4196465" cy="2293575"/>
            <a:chOff x="13097290" y="3857444"/>
            <a:chExt cx="4196465" cy="22935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97290" y="3857444"/>
              <a:ext cx="4196465" cy="2293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97290" y="2606528"/>
            <a:ext cx="4186682" cy="1250917"/>
            <a:chOff x="13097290" y="2606528"/>
            <a:chExt cx="4186682" cy="12509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97290" y="2606528"/>
              <a:ext cx="4186682" cy="12509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09708" y="5875530"/>
            <a:ext cx="9284047" cy="1250917"/>
            <a:chOff x="8009708" y="5875530"/>
            <a:chExt cx="9284047" cy="12509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09708" y="5875530"/>
              <a:ext cx="9284047" cy="125091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757380" y="2712965"/>
            <a:ext cx="4948165" cy="120860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706114" y="4014881"/>
            <a:ext cx="5266392" cy="20339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71057" y="5510657"/>
            <a:ext cx="10293944" cy="226001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69600" y="9373962"/>
            <a:ext cx="529001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775" y="432334"/>
            <a:ext cx="1974433" cy="685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308" y="824594"/>
            <a:ext cx="14069054" cy="1241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13221" y="-751555"/>
            <a:ext cx="33112156" cy="12929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438" y="1651733"/>
            <a:ext cx="11966962" cy="9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9610" y="9370114"/>
            <a:ext cx="5289162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32334"/>
            <a:ext cx="1974433" cy="685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376" y="818738"/>
            <a:ext cx="3094153" cy="16950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1423" y="2951823"/>
            <a:ext cx="5395011" cy="2126343"/>
            <a:chOff x="2651423" y="2951823"/>
            <a:chExt cx="5395011" cy="21263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1423" y="2951823"/>
              <a:ext cx="5395011" cy="212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423" y="2625371"/>
            <a:ext cx="5382433" cy="1222205"/>
            <a:chOff x="2651423" y="2625371"/>
            <a:chExt cx="5382433" cy="1222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1423" y="2625371"/>
              <a:ext cx="5382433" cy="1222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675" y="2074151"/>
            <a:ext cx="8369480" cy="2540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5463" y="3729771"/>
            <a:ext cx="7014906" cy="16670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1220" y="2951823"/>
            <a:ext cx="5395011" cy="2126343"/>
            <a:chOff x="10011220" y="2951823"/>
            <a:chExt cx="5395011" cy="2126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11220" y="2951823"/>
              <a:ext cx="5395011" cy="21263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220" y="2625371"/>
            <a:ext cx="5382433" cy="1222205"/>
            <a:chOff x="10011220" y="2625371"/>
            <a:chExt cx="5382433" cy="12222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1220" y="2625371"/>
              <a:ext cx="5382433" cy="12222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9732" y="2074151"/>
            <a:ext cx="8487061" cy="25405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91532" y="3729771"/>
            <a:ext cx="6185658" cy="16670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0748" y="5985328"/>
            <a:ext cx="5395011" cy="2128958"/>
            <a:chOff x="6270748" y="5985328"/>
            <a:chExt cx="5395011" cy="21289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0748" y="5985328"/>
              <a:ext cx="5395011" cy="21289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70748" y="5658875"/>
            <a:ext cx="5382433" cy="1222205"/>
            <a:chOff x="6270748" y="5658875"/>
            <a:chExt cx="5382433" cy="12222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0748" y="5658875"/>
              <a:ext cx="5382433" cy="12222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17047" y="5107656"/>
            <a:ext cx="8485023" cy="25405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53354" y="6755790"/>
            <a:ext cx="7522040" cy="16623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69600" y="9373133"/>
            <a:ext cx="5289467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100" y="4236402"/>
            <a:ext cx="15764323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10" y="9373962"/>
            <a:ext cx="52869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9625" y="4275600"/>
            <a:ext cx="976482" cy="231044"/>
            <a:chOff x="1829625" y="4275600"/>
            <a:chExt cx="976482" cy="231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9625" y="4275600"/>
              <a:ext cx="976482" cy="231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4028" y="2496833"/>
            <a:ext cx="976482" cy="231044"/>
            <a:chOff x="1764028" y="2496833"/>
            <a:chExt cx="976482" cy="231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028" y="2496833"/>
              <a:ext cx="976482" cy="231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9625" y="6057337"/>
            <a:ext cx="976482" cy="231044"/>
            <a:chOff x="1829625" y="6057337"/>
            <a:chExt cx="976482" cy="231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625" y="6057337"/>
              <a:ext cx="976482" cy="231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966" y="432334"/>
            <a:ext cx="1298347" cy="6859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5227" y="2182830"/>
            <a:ext cx="4774588" cy="17757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732" y="2108102"/>
            <a:ext cx="2271483" cy="21625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533" y="3886875"/>
            <a:ext cx="2399224" cy="21625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733" y="5668602"/>
            <a:ext cx="2397139" cy="21625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5947571" y="964266"/>
            <a:ext cx="23781533" cy="1780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39600" y="7688169"/>
            <a:ext cx="976482" cy="231044"/>
            <a:chOff x="1839600" y="7688169"/>
            <a:chExt cx="976482" cy="2310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9600" y="7688169"/>
              <a:ext cx="976482" cy="2310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626" y="7299435"/>
            <a:ext cx="2417473" cy="2162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5815" y="3975053"/>
            <a:ext cx="3983054" cy="174015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4974" y="5743343"/>
            <a:ext cx="6737568" cy="17757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95222" y="7374174"/>
            <a:ext cx="3315758" cy="17757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0495" y="9373962"/>
            <a:ext cx="5540286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767" y="831443"/>
            <a:ext cx="6358486" cy="1664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667" y="3516311"/>
            <a:ext cx="7932743" cy="5223661"/>
            <a:chOff x="866667" y="3516311"/>
            <a:chExt cx="7932743" cy="5223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667" y="3516311"/>
              <a:ext cx="7932743" cy="5223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667" y="2375105"/>
            <a:ext cx="7932743" cy="1141206"/>
            <a:chOff x="866667" y="2375105"/>
            <a:chExt cx="7932743" cy="1141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667" y="2375105"/>
              <a:ext cx="7932743" cy="11412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70286" y="2382780"/>
            <a:ext cx="9740097" cy="13157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714" y="4073791"/>
            <a:ext cx="8024133" cy="42372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86257" y="3516311"/>
            <a:ext cx="7932743" cy="5223661"/>
            <a:chOff x="9586257" y="3516311"/>
            <a:chExt cx="7932743" cy="5223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6257" y="3516311"/>
              <a:ext cx="7932743" cy="5223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6257" y="2375105"/>
            <a:ext cx="7932743" cy="1141206"/>
            <a:chOff x="9586257" y="2375105"/>
            <a:chExt cx="7932743" cy="11412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6257" y="2375105"/>
              <a:ext cx="7932743" cy="11412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45600" y="2384390"/>
            <a:ext cx="10556773" cy="13125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72286" y="4410666"/>
            <a:ext cx="7203572" cy="35428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2771" y="9373962"/>
            <a:ext cx="52359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109" y="879395"/>
            <a:ext cx="6381963" cy="16717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7619" y="2717357"/>
            <a:ext cx="13848401" cy="1653153"/>
            <a:chOff x="847619" y="2717357"/>
            <a:chExt cx="13848401" cy="16531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619" y="2717357"/>
              <a:ext cx="13848401" cy="16531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5931112"/>
            <a:ext cx="10021289" cy="3042539"/>
            <a:chOff x="885714" y="5931112"/>
            <a:chExt cx="10021289" cy="3042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5931112"/>
              <a:ext cx="10021289" cy="3042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175" y="1892813"/>
            <a:ext cx="8191368" cy="1182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701" y="4487575"/>
            <a:ext cx="6133606" cy="11437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0003" y="5225699"/>
            <a:ext cx="10164986" cy="11054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771" y="9373962"/>
            <a:ext cx="5231571" cy="8224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4" y="854109"/>
            <a:ext cx="12211429" cy="1683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3706787"/>
            <a:ext cx="5285714" cy="5223661"/>
            <a:chOff x="885714" y="3706787"/>
            <a:chExt cx="5285714" cy="5223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706787"/>
              <a:ext cx="5285714" cy="52236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419" y="3920210"/>
            <a:ext cx="4628790" cy="35492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714" y="2565581"/>
            <a:ext cx="5285714" cy="1141206"/>
            <a:chOff x="885714" y="2565581"/>
            <a:chExt cx="5285714" cy="1141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714" y="2565581"/>
              <a:ext cx="5285714" cy="11412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881" y="2574864"/>
            <a:ext cx="5255133" cy="1312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00000" y="3706787"/>
            <a:ext cx="5285714" cy="5223661"/>
            <a:chOff x="6500000" y="3706787"/>
            <a:chExt cx="5285714" cy="52236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0000" y="3706787"/>
              <a:ext cx="5285714" cy="52236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23753" y="3756713"/>
            <a:ext cx="4485426" cy="52001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00000" y="2565581"/>
            <a:ext cx="5285714" cy="1141206"/>
            <a:chOff x="6500000" y="2565581"/>
            <a:chExt cx="5285714" cy="11412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0000" y="2565581"/>
              <a:ext cx="5285714" cy="11412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91534" y="2574867"/>
            <a:ext cx="5363933" cy="1312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68917" y="3706787"/>
            <a:ext cx="5285714" cy="5223661"/>
            <a:chOff x="12168917" y="3706787"/>
            <a:chExt cx="5285714" cy="5223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8917" y="3706787"/>
              <a:ext cx="5285714" cy="52236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15000" y="3669027"/>
            <a:ext cx="2277265" cy="36344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68917" y="2565581"/>
            <a:ext cx="5285714" cy="1141206"/>
            <a:chOff x="12168917" y="2565581"/>
            <a:chExt cx="5285714" cy="11412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68917" y="2565581"/>
              <a:ext cx="5285714" cy="11412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16781" y="2567276"/>
            <a:ext cx="5695133" cy="13295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82771" y="9373962"/>
            <a:ext cx="5235686" cy="8224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57" y="897233"/>
            <a:ext cx="6332686" cy="1689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6349" y="5816147"/>
            <a:ext cx="14345032" cy="2461018"/>
            <a:chOff x="906349" y="5816147"/>
            <a:chExt cx="14345032" cy="2461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349" y="5816147"/>
              <a:ext cx="14345032" cy="2461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714" y="2765290"/>
            <a:ext cx="10317580" cy="2301376"/>
            <a:chOff x="885714" y="2765290"/>
            <a:chExt cx="10317580" cy="2301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2765290"/>
              <a:ext cx="10317580" cy="23013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17806" y="5397463"/>
            <a:ext cx="8479683" cy="837369"/>
            <a:chOff x="8517806" y="5397463"/>
            <a:chExt cx="8479683" cy="8373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7806" y="5397463"/>
              <a:ext cx="8479683" cy="837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5337" y="5666852"/>
            <a:ext cx="1287057" cy="1287057"/>
            <a:chOff x="7435337" y="5666852"/>
            <a:chExt cx="1287057" cy="1287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940000">
              <a:off x="7435337" y="5666852"/>
              <a:ext cx="1287057" cy="1287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175" y="1905594"/>
            <a:ext cx="5796720" cy="11631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273" y="4984222"/>
            <a:ext cx="7699930" cy="11733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2771" y="9373962"/>
            <a:ext cx="5234038" cy="826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6957" y="897233"/>
            <a:ext cx="6189552" cy="16899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2656220"/>
            <a:ext cx="9327226" cy="6432570"/>
            <a:chOff x="885714" y="2656220"/>
            <a:chExt cx="9327226" cy="6432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" y="2656220"/>
              <a:ext cx="9327226" cy="6432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972" y="2637436"/>
            <a:ext cx="6777779" cy="3562570"/>
            <a:chOff x="10657972" y="2637436"/>
            <a:chExt cx="6777779" cy="35625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972" y="2637436"/>
              <a:ext cx="6777779" cy="3562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9718" y="6879688"/>
            <a:ext cx="6777779" cy="2209102"/>
            <a:chOff x="10689718" y="6879688"/>
            <a:chExt cx="6777779" cy="22091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9718" y="6879688"/>
              <a:ext cx="6777779" cy="22091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175" y="1845480"/>
            <a:ext cx="6485310" cy="11691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9765" y="1844689"/>
            <a:ext cx="7358482" cy="11648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3165" y="6103137"/>
            <a:ext cx="6475091" cy="11801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2771" y="9373962"/>
            <a:ext cx="5240619" cy="8224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719" y="898557"/>
            <a:ext cx="8309629" cy="1683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2164032"/>
            <a:ext cx="9420937" cy="6826593"/>
            <a:chOff x="885714" y="2164032"/>
            <a:chExt cx="9420937" cy="68265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714" y="2164032"/>
              <a:ext cx="9420937" cy="68265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4346" y="2534046"/>
            <a:ext cx="10364226" cy="3153173"/>
            <a:chOff x="7464346" y="2534046"/>
            <a:chExt cx="10364226" cy="31531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346" y="2534046"/>
              <a:ext cx="10364226" cy="31531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2771" y="9373962"/>
            <a:ext cx="5234590" cy="826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249550" y="-500418"/>
            <a:ext cx="30599400" cy="11672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8784" y="5189834"/>
            <a:ext cx="2346774" cy="1546519"/>
            <a:chOff x="9428784" y="5189834"/>
            <a:chExt cx="2346774" cy="1546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8784" y="5189834"/>
              <a:ext cx="2346774" cy="15465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576" y="814938"/>
            <a:ext cx="9968706" cy="16973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2771" y="9373962"/>
            <a:ext cx="5237333" cy="826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29779" y="4820861"/>
            <a:ext cx="11026157" cy="740571"/>
            <a:chOff x="3629779" y="4820861"/>
            <a:chExt cx="11026157" cy="740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629779" y="4820861"/>
              <a:ext cx="11026157" cy="74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4366" y="1161010"/>
            <a:ext cx="2738910" cy="1079490"/>
            <a:chOff x="5024366" y="1161010"/>
            <a:chExt cx="2738910" cy="1079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4366" y="1161010"/>
              <a:ext cx="2738910" cy="10794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1964" y="1095444"/>
            <a:ext cx="1693452" cy="13893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353" y="1402814"/>
            <a:ext cx="3247212" cy="595882"/>
            <a:chOff x="1237353" y="1402814"/>
            <a:chExt cx="3247212" cy="5958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353" y="1402814"/>
              <a:ext cx="3247212" cy="5958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755" y="1371088"/>
            <a:ext cx="2232314" cy="8307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353" y="2422324"/>
            <a:ext cx="6774197" cy="670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04602" y="1161010"/>
            <a:ext cx="2738910" cy="1079490"/>
            <a:chOff x="14104602" y="1161010"/>
            <a:chExt cx="2738910" cy="10794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602" y="1161010"/>
              <a:ext cx="2738910" cy="1079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35692" y="1095292"/>
            <a:ext cx="2211375" cy="13861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7588" y="1402814"/>
            <a:ext cx="3247212" cy="595882"/>
            <a:chOff x="10317588" y="1402814"/>
            <a:chExt cx="3247212" cy="595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17588" y="1402814"/>
              <a:ext cx="3247212" cy="5958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9619" y="1380610"/>
            <a:ext cx="3405600" cy="8307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5876" y="2422324"/>
            <a:ext cx="6774197" cy="67023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20384" y="2670146"/>
            <a:ext cx="2352395" cy="9246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32939" y="2670149"/>
            <a:ext cx="2352395" cy="9246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57111" y="2836560"/>
            <a:ext cx="2230727" cy="10059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31225" y="4798084"/>
            <a:ext cx="2270527" cy="10059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82771" y="9373962"/>
            <a:ext cx="5236505" cy="8224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2250" y="4236402"/>
            <a:ext cx="14139695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2771" y="9373962"/>
            <a:ext cx="5236781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8133" y="2398263"/>
            <a:ext cx="5661818" cy="6425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63230" y="2398263"/>
            <a:ext cx="5647635" cy="64094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9346" y="4252107"/>
            <a:ext cx="3914189" cy="24190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68984" y="4356384"/>
            <a:ext cx="3720733" cy="2206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233" y="831957"/>
            <a:ext cx="8766172" cy="16668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771" y="9373962"/>
            <a:ext cx="5234314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870" y="452146"/>
            <a:ext cx="2249509" cy="657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2036" y="-2053164"/>
            <a:ext cx="32731056" cy="13510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1498" y="2232269"/>
            <a:ext cx="3085714" cy="314556"/>
            <a:chOff x="3611498" y="2232269"/>
            <a:chExt cx="3085714" cy="314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498" y="223226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8323" y="2630159"/>
            <a:ext cx="3085714" cy="314556"/>
            <a:chOff x="3608323" y="2630159"/>
            <a:chExt cx="3085714" cy="314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323" y="263015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5974" y="3146831"/>
            <a:ext cx="3037518" cy="314556"/>
            <a:chOff x="6025974" y="3146831"/>
            <a:chExt cx="3037518" cy="3145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5974" y="3146831"/>
              <a:ext cx="3037518" cy="314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5974" y="3544721"/>
            <a:ext cx="4622567" cy="314556"/>
            <a:chOff x="6025974" y="3544721"/>
            <a:chExt cx="4622567" cy="314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5974" y="3544721"/>
              <a:ext cx="4622567" cy="314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1628" y="4061577"/>
            <a:ext cx="4083580" cy="314556"/>
            <a:chOff x="6481628" y="4061577"/>
            <a:chExt cx="4083580" cy="3145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1628" y="4061577"/>
              <a:ext cx="4083580" cy="314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1628" y="4470283"/>
            <a:ext cx="4672324" cy="314556"/>
            <a:chOff x="6481628" y="4470283"/>
            <a:chExt cx="4672324" cy="3145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1628" y="4470283"/>
              <a:ext cx="4672324" cy="3145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9582" y="4985579"/>
            <a:ext cx="3552942" cy="314556"/>
            <a:chOff x="8029582" y="4985579"/>
            <a:chExt cx="3552942" cy="3145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9582" y="4985579"/>
              <a:ext cx="3552942" cy="314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5207" y="5926974"/>
            <a:ext cx="3606221" cy="314556"/>
            <a:chOff x="10565207" y="5926974"/>
            <a:chExt cx="3606221" cy="3145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65207" y="5926974"/>
              <a:ext cx="3606221" cy="3145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12780" y="8388877"/>
            <a:ext cx="1720777" cy="314556"/>
            <a:chOff x="15512780" y="8388877"/>
            <a:chExt cx="1720777" cy="3145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12780" y="8388877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12780" y="8834385"/>
            <a:ext cx="1720777" cy="314556"/>
            <a:chOff x="15512780" y="8834385"/>
            <a:chExt cx="1720777" cy="3145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12780" y="8834385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5076" y="6852507"/>
            <a:ext cx="3987139" cy="314556"/>
            <a:chOff x="13255076" y="6852507"/>
            <a:chExt cx="3987139" cy="3145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55076" y="6852507"/>
              <a:ext cx="3987139" cy="3145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58065" y="5382789"/>
            <a:ext cx="2923283" cy="314556"/>
            <a:chOff x="10858065" y="5382789"/>
            <a:chExt cx="2923283" cy="3145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8065" y="5382789"/>
              <a:ext cx="2923283" cy="314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19108" y="6328427"/>
            <a:ext cx="2551327" cy="314556"/>
            <a:chOff x="12519108" y="6328427"/>
            <a:chExt cx="2551327" cy="3145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9108" y="6328427"/>
              <a:ext cx="2551327" cy="3145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14286" y="7224206"/>
            <a:ext cx="3131970" cy="314556"/>
            <a:chOff x="14114286" y="7224206"/>
            <a:chExt cx="3131970" cy="3145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4286" y="7224206"/>
              <a:ext cx="3131970" cy="3145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41782" y="8310086"/>
            <a:ext cx="1192597" cy="6026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47401" y="8755591"/>
            <a:ext cx="1220416" cy="60269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33514" y="9373962"/>
            <a:ext cx="55265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22967" y="444909"/>
            <a:ext cx="18994493" cy="6646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74731" y="2074009"/>
            <a:ext cx="6428788" cy="2704809"/>
            <a:chOff x="11174731" y="2074009"/>
            <a:chExt cx="6428788" cy="27048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74731" y="2074009"/>
              <a:ext cx="6428788" cy="27048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05856" y="2447797"/>
            <a:ext cx="1565911" cy="802435"/>
            <a:chOff x="12305856" y="2447797"/>
            <a:chExt cx="1565911" cy="8024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780000">
              <a:off x="12305856" y="2447797"/>
              <a:ext cx="1565911" cy="802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3029" y="2301190"/>
            <a:ext cx="1540239" cy="1215027"/>
            <a:chOff x="14373029" y="2301190"/>
            <a:chExt cx="1540239" cy="12150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780000">
              <a:off x="14373029" y="2301190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99816" y="1947926"/>
            <a:ext cx="469071" cy="715192"/>
            <a:chOff x="17199816" y="1947926"/>
            <a:chExt cx="469071" cy="715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780000">
              <a:off x="17199816" y="1947926"/>
              <a:ext cx="469071" cy="715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74731" y="5837549"/>
            <a:ext cx="6428788" cy="2657689"/>
            <a:chOff x="11174731" y="5837549"/>
            <a:chExt cx="6428788" cy="2657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4731" y="5837549"/>
              <a:ext cx="6428788" cy="2657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8236" y="5979226"/>
            <a:ext cx="1565911" cy="802435"/>
            <a:chOff x="12218236" y="5979226"/>
            <a:chExt cx="1565911" cy="8024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780000">
              <a:off x="12218236" y="5979226"/>
              <a:ext cx="1565911" cy="8024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80648" y="5832618"/>
            <a:ext cx="1540239" cy="1215027"/>
            <a:chOff x="14380648" y="5832618"/>
            <a:chExt cx="1540239" cy="12150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780000">
              <a:off x="14380648" y="5832618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620167" y="6091148"/>
            <a:ext cx="1329273" cy="715192"/>
            <a:chOff x="16620167" y="6091148"/>
            <a:chExt cx="1329273" cy="7151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780000">
              <a:off x="16620167" y="6091148"/>
              <a:ext cx="1329273" cy="7151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54696" y="4800834"/>
            <a:ext cx="793623" cy="955021"/>
            <a:chOff x="14154696" y="4800834"/>
            <a:chExt cx="793623" cy="955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4154696" y="4800834"/>
              <a:ext cx="793623" cy="9550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5243" y="820110"/>
            <a:ext cx="7187277" cy="168377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85790" y="9373962"/>
            <a:ext cx="5223886" cy="8260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74876" y="1071583"/>
            <a:ext cx="5654396" cy="8193294"/>
            <a:chOff x="4674876" y="1071583"/>
            <a:chExt cx="5654396" cy="81932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4876" y="1071583"/>
              <a:ext cx="5654396" cy="8193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88977" y="1046210"/>
            <a:ext cx="5646606" cy="8193294"/>
            <a:chOff x="11388977" y="1046210"/>
            <a:chExt cx="5646606" cy="81932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8977" y="1046210"/>
              <a:ext cx="5646606" cy="81932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5915" y="4355895"/>
            <a:ext cx="885479" cy="833481"/>
            <a:chOff x="10415915" y="4355895"/>
            <a:chExt cx="885479" cy="833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5915" y="4355895"/>
              <a:ext cx="885479" cy="8334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862" y="937510"/>
            <a:ext cx="4285734" cy="15776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7590" y="8078012"/>
            <a:ext cx="2913846" cy="1831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5459" y="8077965"/>
            <a:ext cx="2221541" cy="18318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161" y="2715567"/>
            <a:ext cx="4303972" cy="11093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5790" y="9373962"/>
            <a:ext cx="5219495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15915" y="4355895"/>
            <a:ext cx="885479" cy="833481"/>
            <a:chOff x="10415915" y="4355895"/>
            <a:chExt cx="885479" cy="833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5915" y="4355895"/>
              <a:ext cx="885479" cy="833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4440" y="1046210"/>
            <a:ext cx="5610780" cy="8116816"/>
            <a:chOff x="4624440" y="1046210"/>
            <a:chExt cx="5610780" cy="8116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4440" y="1046210"/>
              <a:ext cx="5610780" cy="811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7974" y="1084306"/>
            <a:ext cx="5660177" cy="8179720"/>
            <a:chOff x="11397974" y="1084306"/>
            <a:chExt cx="5660177" cy="8179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7974" y="1084306"/>
              <a:ext cx="5660177" cy="81797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338" y="779529"/>
            <a:ext cx="3783115" cy="23902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7590" y="8078012"/>
            <a:ext cx="2913846" cy="1831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35459" y="8077965"/>
            <a:ext cx="2221541" cy="18318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361" y="2720209"/>
            <a:ext cx="4059277" cy="10328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5790" y="9373962"/>
            <a:ext cx="5223610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714" y="2565564"/>
            <a:ext cx="4017969" cy="57306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4603" y="6481452"/>
            <a:ext cx="4017969" cy="18147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767" y="801062"/>
            <a:ext cx="4094010" cy="17026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18" y="8162601"/>
            <a:ext cx="4219996" cy="1030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8809" y="5204435"/>
            <a:ext cx="3507693" cy="25673"/>
            <a:chOff x="3138809" y="5204435"/>
            <a:chExt cx="3507693" cy="256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540000">
              <a:off x="1386638" y="5193274"/>
              <a:ext cx="7015386" cy="5134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540000">
              <a:off x="3138809" y="5204435"/>
              <a:ext cx="3507693" cy="25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286" y="5658789"/>
            <a:ext cx="2975102" cy="25673"/>
            <a:chOff x="3396286" y="5658789"/>
            <a:chExt cx="2975102" cy="256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180000">
              <a:off x="1910411" y="5647629"/>
              <a:ext cx="5950203" cy="5134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180000">
              <a:off x="3396286" y="5658789"/>
              <a:ext cx="2975102" cy="25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2261" y="6624340"/>
            <a:ext cx="2184103" cy="26227"/>
            <a:chOff x="3802261" y="6624340"/>
            <a:chExt cx="2184103" cy="26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2711921" y="6612938"/>
              <a:ext cx="4368206" cy="5245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100000">
              <a:off x="3802261" y="6624340"/>
              <a:ext cx="2184103" cy="26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365" y="6113702"/>
            <a:ext cx="2682046" cy="25673"/>
            <a:chOff x="3547365" y="6113702"/>
            <a:chExt cx="2682046" cy="256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880000">
              <a:off x="2208018" y="6102542"/>
              <a:ext cx="5364091" cy="5134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880000">
              <a:off x="3547365" y="6113702"/>
              <a:ext cx="2682046" cy="25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78355" y="7390325"/>
            <a:ext cx="1810964" cy="26227"/>
            <a:chOff x="3978355" y="7390325"/>
            <a:chExt cx="1810964" cy="262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4585" y="7378923"/>
              <a:ext cx="3621928" cy="5245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8355" y="7390325"/>
              <a:ext cx="1810964" cy="26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8027" y="4475890"/>
            <a:ext cx="979670" cy="25673"/>
            <a:chOff x="3058027" y="4475890"/>
            <a:chExt cx="979670" cy="256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27" y="4475890"/>
              <a:ext cx="979670" cy="25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8027" y="5108597"/>
            <a:ext cx="979670" cy="25673"/>
            <a:chOff x="3058027" y="5108597"/>
            <a:chExt cx="979670" cy="256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8027" y="5108597"/>
              <a:ext cx="979670" cy="256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49508" y="5983299"/>
            <a:ext cx="979670" cy="25673"/>
            <a:chOff x="3049508" y="5983299"/>
            <a:chExt cx="979670" cy="25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9508" y="5983299"/>
              <a:ext cx="979670" cy="256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657" y="6850208"/>
            <a:ext cx="979670" cy="25673"/>
            <a:chOff x="5779657" y="6850208"/>
            <a:chExt cx="979670" cy="256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657" y="6850208"/>
              <a:ext cx="979670" cy="256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75398" y="7118671"/>
            <a:ext cx="979670" cy="25673"/>
            <a:chOff x="5775398" y="7118671"/>
            <a:chExt cx="979670" cy="256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75398" y="7118671"/>
              <a:ext cx="979670" cy="256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83917" y="7266052"/>
            <a:ext cx="979670" cy="25673"/>
            <a:chOff x="5783917" y="7266052"/>
            <a:chExt cx="979670" cy="256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3917" y="7266052"/>
              <a:ext cx="979670" cy="25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4078" y="5077065"/>
            <a:ext cx="8037559" cy="740571"/>
            <a:chOff x="5124078" y="5077065"/>
            <a:chExt cx="8037559" cy="740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5124078" y="5077065"/>
              <a:ext cx="8037559" cy="740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13143" y="3375274"/>
            <a:ext cx="4033984" cy="54096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47127" y="887753"/>
            <a:ext cx="4033984" cy="789714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31140" y="2498364"/>
            <a:ext cx="5548334" cy="135092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880120" y="1249196"/>
            <a:ext cx="4871662" cy="11228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25123" y="1248330"/>
            <a:ext cx="4280272" cy="112289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54114" y="7326104"/>
            <a:ext cx="688308" cy="11445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257754" y="7321876"/>
            <a:ext cx="764498" cy="115726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97100" y="7326104"/>
            <a:ext cx="688308" cy="114457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300740" y="7321876"/>
            <a:ext cx="764498" cy="115726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85790" y="9373962"/>
            <a:ext cx="5221962" cy="82600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3448" y="4647619"/>
            <a:ext cx="1078819" cy="1062265"/>
            <a:chOff x="8603448" y="4647619"/>
            <a:chExt cx="1078819" cy="1062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448" y="4647619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212" y="1966559"/>
            <a:ext cx="7301390" cy="7290378"/>
            <a:chOff x="847212" y="1966559"/>
            <a:chExt cx="7301390" cy="7290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212" y="1966559"/>
              <a:ext cx="7301390" cy="7290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8169" y="1928464"/>
            <a:ext cx="7306332" cy="7328473"/>
            <a:chOff x="10228169" y="1928464"/>
            <a:chExt cx="7306332" cy="7328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8169" y="1928464"/>
              <a:ext cx="7306332" cy="7328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23776" y="8356068"/>
            <a:ext cx="1202342" cy="558134"/>
            <a:chOff x="7323776" y="8356068"/>
            <a:chExt cx="1202342" cy="558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323776" y="8356068"/>
              <a:ext cx="1202342" cy="558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76" y="791300"/>
            <a:ext cx="10057467" cy="168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8552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3448" y="4647619"/>
            <a:ext cx="1078819" cy="1062265"/>
            <a:chOff x="8603448" y="4647619"/>
            <a:chExt cx="1078819" cy="1062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448" y="4647619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06076" y="1957035"/>
            <a:ext cx="7268352" cy="7290378"/>
            <a:chOff x="10206076" y="1957035"/>
            <a:chExt cx="7268352" cy="72903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6076" y="1957035"/>
              <a:ext cx="7268352" cy="72903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827" y="1957035"/>
            <a:ext cx="7157326" cy="7261532"/>
            <a:chOff x="824827" y="1957035"/>
            <a:chExt cx="7157326" cy="7261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827" y="1957035"/>
              <a:ext cx="7157326" cy="7261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4902" y="8301679"/>
            <a:ext cx="1202342" cy="558134"/>
            <a:chOff x="5314902" y="8301679"/>
            <a:chExt cx="1202342" cy="558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314902" y="8301679"/>
              <a:ext cx="1202342" cy="558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76" y="791300"/>
            <a:ext cx="11929639" cy="168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2514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7212" y="1966559"/>
            <a:ext cx="7301390" cy="7290378"/>
            <a:chOff x="847212" y="1966559"/>
            <a:chExt cx="7301390" cy="7290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7212" y="1966559"/>
              <a:ext cx="7301390" cy="7290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3448" y="4647619"/>
            <a:ext cx="1078819" cy="1062265"/>
            <a:chOff x="8603448" y="4647619"/>
            <a:chExt cx="1078819" cy="10622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3448" y="4647619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77771" y="1966559"/>
            <a:ext cx="7188552" cy="7290378"/>
            <a:chOff x="10177771" y="1966559"/>
            <a:chExt cx="7188552" cy="72903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7771" y="1966559"/>
              <a:ext cx="7188552" cy="7290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23776" y="8356068"/>
            <a:ext cx="1202342" cy="558134"/>
            <a:chOff x="7323776" y="8356068"/>
            <a:chExt cx="1202342" cy="558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323776" y="8356068"/>
              <a:ext cx="1202342" cy="558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76" y="791300"/>
            <a:ext cx="10076953" cy="168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5257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3448" y="4647619"/>
            <a:ext cx="1078819" cy="1062265"/>
            <a:chOff x="8603448" y="4647619"/>
            <a:chExt cx="1078819" cy="1062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448" y="4647619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827" y="1957035"/>
            <a:ext cx="7157326" cy="7261532"/>
            <a:chOff x="824827" y="1957035"/>
            <a:chExt cx="7157326" cy="7261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827" y="1957035"/>
              <a:ext cx="7157326" cy="7261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1804" y="1957035"/>
            <a:ext cx="7250563" cy="7261532"/>
            <a:chOff x="10061804" y="1957035"/>
            <a:chExt cx="7250563" cy="7261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1804" y="1957035"/>
              <a:ext cx="7250563" cy="7261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4902" y="8301679"/>
            <a:ext cx="1202342" cy="558134"/>
            <a:chOff x="5314902" y="8301679"/>
            <a:chExt cx="1202342" cy="558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314902" y="8301679"/>
              <a:ext cx="1202342" cy="558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76" y="791300"/>
            <a:ext cx="11949134" cy="16837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4438" cy="826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73817" y="4262183"/>
            <a:ext cx="20061706" cy="23022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39575"/>
            <a:ext cx="1708891" cy="643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290" y="2296359"/>
            <a:ext cx="6573325" cy="5692996"/>
            <a:chOff x="1094290" y="2296359"/>
            <a:chExt cx="6573325" cy="5692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90" y="2296359"/>
              <a:ext cx="6573325" cy="5692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6100" y="736522"/>
            <a:ext cx="9721995" cy="8622194"/>
            <a:chOff x="7916100" y="736522"/>
            <a:chExt cx="9721995" cy="8622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6100" y="736522"/>
              <a:ext cx="9721995" cy="86221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495" y="2428304"/>
            <a:ext cx="5948600" cy="5238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6916" y="1860618"/>
            <a:ext cx="6350908" cy="24756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22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5395"/>
            <a:ext cx="2537547" cy="67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818" y="1734533"/>
            <a:ext cx="8888909" cy="6816648"/>
            <a:chOff x="1203818" y="1734533"/>
            <a:chExt cx="8888909" cy="68166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3818" y="1734533"/>
              <a:ext cx="8888909" cy="68166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05906" y="4265171"/>
            <a:ext cx="1755373" cy="1755373"/>
            <a:chOff x="10405906" y="4265171"/>
            <a:chExt cx="1755373" cy="1755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5906" y="4265171"/>
              <a:ext cx="1755373" cy="17553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65841" y="4035145"/>
            <a:ext cx="7398428" cy="2730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5981" y="9370114"/>
            <a:ext cx="5523276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39575"/>
            <a:ext cx="1708891" cy="643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22955" y="2250617"/>
            <a:ext cx="6573325" cy="5692996"/>
            <a:chOff x="10222955" y="2250617"/>
            <a:chExt cx="6573325" cy="5692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2955" y="2250617"/>
              <a:ext cx="6573325" cy="56929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2144" y="3377191"/>
            <a:ext cx="8236872" cy="3800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1754" y="1769992"/>
            <a:ext cx="6536081" cy="2521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85790" y="9373962"/>
            <a:ext cx="5222238" cy="826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0098" y="2258236"/>
            <a:ext cx="6573325" cy="5692996"/>
            <a:chOff x="2040098" y="2258236"/>
            <a:chExt cx="6573325" cy="5692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098" y="2258236"/>
              <a:ext cx="6573325" cy="56929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953" y="3688915"/>
            <a:ext cx="7392548" cy="31928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592" y="1776811"/>
            <a:ext cx="6852156" cy="25173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870" y="455126"/>
            <a:ext cx="1873100" cy="651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400" y="1245314"/>
            <a:ext cx="14658572" cy="17429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8257" y="9370114"/>
            <a:ext cx="520962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0732" y="3081179"/>
            <a:ext cx="13767139" cy="2808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6939" y="9002825"/>
            <a:ext cx="6039690" cy="665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257" y="9373962"/>
            <a:ext cx="5213743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64607" y="1803305"/>
            <a:ext cx="4850991" cy="8625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966" y="425395"/>
            <a:ext cx="2537547" cy="67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57068" y="1464623"/>
            <a:ext cx="2016931" cy="5760507"/>
            <a:chOff x="6157068" y="1464623"/>
            <a:chExt cx="2016931" cy="57605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7068" y="1464623"/>
              <a:ext cx="2016931" cy="5760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3844" y="1464623"/>
            <a:ext cx="2635579" cy="5760507"/>
            <a:chOff x="1953844" y="1464623"/>
            <a:chExt cx="2635579" cy="57605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3844" y="1464623"/>
              <a:ext cx="2635579" cy="5760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4211" y="1464623"/>
            <a:ext cx="2732072" cy="5760507"/>
            <a:chOff x="9624211" y="1464623"/>
            <a:chExt cx="2732072" cy="5760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4211" y="1464623"/>
              <a:ext cx="2732072" cy="5760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2162" y="1464623"/>
            <a:ext cx="3609569" cy="5760507"/>
            <a:chOff x="13052162" y="1464623"/>
            <a:chExt cx="3609569" cy="57605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52162" y="1464623"/>
              <a:ext cx="3609569" cy="57605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0502" y="7331578"/>
            <a:ext cx="3399755" cy="14790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3562" y="7238464"/>
            <a:ext cx="3485478" cy="16634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0779" y="7238464"/>
            <a:ext cx="3485488" cy="16634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60026" y="7222591"/>
            <a:ext cx="3208868" cy="1364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3781" y="9370114"/>
            <a:ext cx="5526038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4279" y="4256079"/>
            <a:ext cx="6179361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26105" y="9373962"/>
            <a:ext cx="55594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31829"/>
            <a:ext cx="2327471" cy="662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92727" y="2083458"/>
            <a:ext cx="7642108" cy="6027369"/>
            <a:chOff x="10092727" y="2083458"/>
            <a:chExt cx="7642108" cy="60273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2727" y="2083458"/>
              <a:ext cx="7642108" cy="60273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714" y="6221553"/>
            <a:ext cx="8447619" cy="2209524"/>
            <a:chOff x="885714" y="6221553"/>
            <a:chExt cx="8447619" cy="2209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5714" y="6221553"/>
              <a:ext cx="8441939" cy="2205457"/>
              <a:chOff x="885714" y="6221553"/>
              <a:chExt cx="8441939" cy="22054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5714" y="6221553"/>
                <a:ext cx="8441939" cy="22054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160890" y="7419277"/>
              <a:ext cx="1392208" cy="57143"/>
              <a:chOff x="6160890" y="7419277"/>
              <a:chExt cx="1392208" cy="571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6160890" y="7419277"/>
                <a:ext cx="1392208" cy="57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68249" y="8102394"/>
              <a:ext cx="1038961" cy="57143"/>
              <a:chOff x="6868249" y="8102394"/>
              <a:chExt cx="1038961" cy="571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6868249" y="8102394"/>
                <a:ext cx="1038961" cy="5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20630" y="7386055"/>
              <a:ext cx="1392208" cy="57143"/>
              <a:chOff x="7220630" y="7386055"/>
              <a:chExt cx="1392208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7220630" y="7386055"/>
                <a:ext cx="1392208" cy="5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828423" y="6699475"/>
              <a:ext cx="1038961" cy="57143"/>
              <a:chOff x="6828423" y="6699475"/>
              <a:chExt cx="1038961" cy="571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6828423" y="6699475"/>
                <a:ext cx="1038961" cy="5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37411" y="7645684"/>
              <a:ext cx="566587" cy="42857"/>
              <a:chOff x="7137411" y="7645684"/>
              <a:chExt cx="566587" cy="428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37411" y="7645684"/>
                <a:ext cx="566587" cy="4285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85714" y="1922215"/>
            <a:ext cx="8512100" cy="2669983"/>
            <a:chOff x="885714" y="1922215"/>
            <a:chExt cx="8512100" cy="26699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714" y="1922215"/>
              <a:ext cx="8512100" cy="26699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96192" y="7958512"/>
            <a:ext cx="5335450" cy="6397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008" y="4365914"/>
            <a:ext cx="3038222" cy="6394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16463" y="3998523"/>
            <a:ext cx="6583537" cy="90665"/>
            <a:chOff x="2616463" y="3998523"/>
            <a:chExt cx="6583537" cy="906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6463" y="3998523"/>
              <a:ext cx="6583537" cy="906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8029" y="9370114"/>
            <a:ext cx="5550981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2176"/>
            <a:ext cx="2725995" cy="685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9535" y="1999657"/>
            <a:ext cx="6729302" cy="7020010"/>
            <a:chOff x="1279535" y="1999657"/>
            <a:chExt cx="6729302" cy="70200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535" y="1999657"/>
              <a:ext cx="6729302" cy="70200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8572" y="2649351"/>
            <a:ext cx="5663630" cy="5678553"/>
            <a:chOff x="1808572" y="2649351"/>
            <a:chExt cx="5663630" cy="5678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8572" y="2649351"/>
              <a:ext cx="5663630" cy="56785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537" y="3161905"/>
            <a:ext cx="6100323" cy="4190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9879" y="1463417"/>
            <a:ext cx="6728615" cy="552381"/>
            <a:chOff x="1279879" y="1463417"/>
            <a:chExt cx="6728615" cy="5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879" y="1463417"/>
              <a:ext cx="6728615" cy="5523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5754" y="1397380"/>
            <a:ext cx="3561402" cy="885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4631" y="4629428"/>
            <a:ext cx="6729302" cy="4390238"/>
            <a:chOff x="10054631" y="4629428"/>
            <a:chExt cx="6729302" cy="4390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4631" y="4629428"/>
              <a:ext cx="6729302" cy="4390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4975" y="4085257"/>
            <a:ext cx="6728615" cy="552381"/>
            <a:chOff x="10054975" y="4085257"/>
            <a:chExt cx="6728615" cy="552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4975" y="4085257"/>
              <a:ext cx="6728615" cy="5523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95812" y="3995409"/>
            <a:ext cx="6084754" cy="8857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62467" y="1322101"/>
            <a:ext cx="2579351" cy="2233913"/>
            <a:chOff x="10362467" y="1322101"/>
            <a:chExt cx="2579351" cy="22339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2467" y="1322101"/>
              <a:ext cx="2579351" cy="22339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2002" y="1765345"/>
            <a:ext cx="2383325" cy="147618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96747" y="1322101"/>
            <a:ext cx="2579351" cy="2233913"/>
            <a:chOff x="13896747" y="1322101"/>
            <a:chExt cx="2579351" cy="22339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96747" y="1322101"/>
              <a:ext cx="2579351" cy="22339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87223" y="2081787"/>
            <a:ext cx="671340" cy="714540"/>
            <a:chOff x="13087223" y="2081787"/>
            <a:chExt cx="671340" cy="71454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87223" y="2081787"/>
              <a:ext cx="671340" cy="71454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42612" y="2114954"/>
            <a:ext cx="2818297" cy="76277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19317" y="4558134"/>
            <a:ext cx="1447080" cy="1428849"/>
            <a:chOff x="8419317" y="4558134"/>
            <a:chExt cx="1447080" cy="14288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9317" y="4558134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99616" y="5142857"/>
            <a:ext cx="5663630" cy="3447991"/>
            <a:chOff x="10599616" y="5142857"/>
            <a:chExt cx="5663630" cy="34479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9616" y="5142857"/>
              <a:ext cx="5663630" cy="344799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68667" y="5257762"/>
            <a:ext cx="5393571" cy="34726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7916" y="8244359"/>
            <a:ext cx="4551726" cy="6397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29124" y="9373133"/>
            <a:ext cx="5546867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8955" y="2742222"/>
            <a:ext cx="8165887" cy="3626667"/>
            <a:chOff x="4798955" y="2742222"/>
            <a:chExt cx="8165887" cy="362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8955" y="2742222"/>
              <a:ext cx="8165887" cy="362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966" y="425395"/>
            <a:ext cx="1870624" cy="6556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052" y="848940"/>
            <a:ext cx="3730496" cy="1697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58358" y="6541817"/>
            <a:ext cx="1447080" cy="1428849"/>
            <a:chOff x="8158358" y="6541817"/>
            <a:chExt cx="1447080" cy="14288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58358" y="6541817"/>
              <a:ext cx="1447080" cy="14288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2969" y="3145500"/>
            <a:ext cx="7532464" cy="2996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1086" y="7775221"/>
            <a:ext cx="8265303" cy="14209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9390" y="9373962"/>
            <a:ext cx="5543324" cy="82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2023-12-04T14:44:25Z</dcterms:created>
  <dcterms:modified xsi:type="dcterms:W3CDTF">2023-12-04T14:44:25Z</dcterms:modified>
</cp:coreProperties>
</file>